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77" r:id="rId2"/>
    <p:sldId id="755" r:id="rId3"/>
    <p:sldId id="756" r:id="rId4"/>
    <p:sldId id="760" r:id="rId5"/>
    <p:sldId id="778" r:id="rId6"/>
    <p:sldId id="779" r:id="rId7"/>
    <p:sldId id="782" r:id="rId8"/>
    <p:sldId id="783" r:id="rId9"/>
    <p:sldId id="781" r:id="rId10"/>
    <p:sldId id="7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EDDF2-1CF1-1960-7971-294C446F2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27617B-F7CD-BEE0-FB57-56976BB09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941A-E810-08DB-6635-FED43601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6ACB3-995B-B7F0-2685-9145480C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82890-2AC4-E68E-771B-2B9E544F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3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4343-7786-7BEA-EC8E-0AC19CC96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8B8CA1-EB81-41E2-B704-EAC3917A0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B103C-1955-B069-F6E0-7EAFF9F83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50B3E-8577-F2FE-5C2A-F31D30C2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293C6-E935-D8D7-18FD-21B4504EB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3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831B6E-42F3-F4A7-8610-8FBEC7967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11B62-98B2-9AD5-4B2B-4CCB4BDA6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9CE2D-59FB-4A93-0F68-218510E0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23B8B-D4BE-1A1F-019F-65E2E0FB4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51BB9-456A-C41C-B2B9-B18E9C163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1CC8-7C06-AABD-11FD-D28E1114D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8C01-7C90-8C53-6D45-95C7D96A0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1CE87-07C4-95DB-C028-8358EB14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8392-3561-E87A-EC4B-EBDC1F20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E9644-682E-A2E0-779B-F313FA6F7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20FDD-5F82-10A5-8E35-574E997E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1DC0F-0642-3C14-9DB5-F8E077BB2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F803F-85DA-DEED-8434-A4D7CCA68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EC2F5-B03B-8EAC-958A-68383A252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BE167-B89F-BE60-EAD1-3D526F715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3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B9244-55DF-1409-7F9F-90D9524F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3C139-5A86-7062-2F76-5B106A32F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1D104-D406-C371-2B86-4736762D4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A9A41-45F4-2968-B73D-331E679E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E609C-2963-0551-B045-7C139E9E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DFCE3-D048-1EF3-4A39-538C0CE1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8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6D18E-DBDA-FA37-D123-404F14472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7FDBA-7E2F-699A-270B-F23611D03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B17BB-687C-A2DB-4052-10C250F4B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2D1E7-510C-51FB-FB1A-1E69EFB52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8E2353-32AE-90AF-8025-91D36587C4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3090FF-6C0C-EA21-7131-BCAE6327E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7C1D10-9D8C-8DDA-A31D-209E2B54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B9055-0FCB-5186-ED04-CDB3F2757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4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73559-83B8-DFC9-DBA6-6768E2673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B3BB2F-6064-E4E1-0228-B12C425E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DD134-28F4-4DA4-4A87-867F99D1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009203-144B-6049-E9F9-296844DD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23D71-F572-BAA5-904B-4C9CB82F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330B48-F5B4-0477-895A-EA3C709CF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9F7DC4-EA1C-A153-138C-6D6AEB38D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0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D537C-9EF5-2853-80D8-D501DCC47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9B3CE-A612-693E-F51E-E50DD455D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B97CC-F449-C54C-9A79-127FE0847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A38F1A-B39E-3DAB-5DCA-C0ADC23D5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D1B32-3187-9232-630F-01F88F43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B83FC-8E99-5B43-570B-16B171D7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1454D-8337-6B77-D8FD-DD7345C6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8D1D5B-FD1C-E2E5-981C-0F275A0EF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D1E06-58CB-3888-7C20-E43ABD4A3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00A8D-704C-11DE-AC38-34E883FE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1B780-BC0F-2F3F-BE35-1EB465EE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02158-1F68-47A0-501D-4A7D5E66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8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2CED3-DC90-2EB5-A266-3CA3DABAE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7B5EA-2922-FF1C-DA2F-6B480F1A2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F23AC-CD24-720B-FF9C-6FE2F758E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7CC1F0-3084-4362-BCBC-545ED4F8DFA1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A5E22-F597-877D-057B-84B21FF7A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14DC-B8A3-23C1-871A-06A3B4BD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8A811C-8844-4B40-8369-42998F37F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55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ecure.kentucky.gov/billwatch/BillSummary.aspx?br_rsn=55951&amp;ses_rsn=112" TargetMode="External"/><Relationship Id="rId13" Type="http://schemas.openxmlformats.org/officeDocument/2006/relationships/hyperlink" Target="https://secure.kentucky.gov/billwatch/BillSummary.aspx?br_rsn=56321&amp;ses_rsn=112" TargetMode="External"/><Relationship Id="rId18" Type="http://schemas.openxmlformats.org/officeDocument/2006/relationships/hyperlink" Target="https://secure.kentucky.gov/billwatch/BillSummary.aspx?br_rsn=55363&amp;ses_rsn=112" TargetMode="External"/><Relationship Id="rId3" Type="http://schemas.openxmlformats.org/officeDocument/2006/relationships/hyperlink" Target="https://secure.kentucky.gov/billwatch/BillSummary.aspx?br_rsn=55348&amp;ses_rsn=112" TargetMode="External"/><Relationship Id="rId21" Type="http://schemas.openxmlformats.org/officeDocument/2006/relationships/hyperlink" Target="https://secure.kentucky.gov/billwatch/BillSummary.aspx?br_rsn=55945&amp;ses_rsn=112" TargetMode="External"/><Relationship Id="rId7" Type="http://schemas.openxmlformats.org/officeDocument/2006/relationships/hyperlink" Target="https://secure.kentucky.gov/billwatch/BillSummary.aspx?br_rsn=55047&amp;ses_rsn=112" TargetMode="External"/><Relationship Id="rId12" Type="http://schemas.openxmlformats.org/officeDocument/2006/relationships/hyperlink" Target="https://secure.kentucky.gov/billwatch/BillSummary.aspx?br_rsn=55451&amp;ses_rsn=112" TargetMode="External"/><Relationship Id="rId17" Type="http://schemas.openxmlformats.org/officeDocument/2006/relationships/hyperlink" Target="https://secure.kentucky.gov/billwatch/BillSummary.aspx?br_rsn=55944&amp;ses_rsn=112" TargetMode="External"/><Relationship Id="rId2" Type="http://schemas.openxmlformats.org/officeDocument/2006/relationships/hyperlink" Target="https://secure.kentucky.gov/billwatch/BillSummary.aspx?br_rsn=55258&amp;ses_rsn=112" TargetMode="External"/><Relationship Id="rId16" Type="http://schemas.openxmlformats.org/officeDocument/2006/relationships/hyperlink" Target="https://secure.kentucky.gov/billwatch/BillSummary.aspx?br_rsn=55584&amp;ses_rsn=112" TargetMode="External"/><Relationship Id="rId20" Type="http://schemas.openxmlformats.org/officeDocument/2006/relationships/hyperlink" Target="https://secure.kentucky.gov/billwatch/BillSummary.aspx?br_rsn=56050&amp;ses_rsn=11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ecure.kentucky.gov/billwatch/BillSummary.aspx?br_rsn=55511&amp;ses_rsn=112" TargetMode="External"/><Relationship Id="rId11" Type="http://schemas.openxmlformats.org/officeDocument/2006/relationships/hyperlink" Target="https://secure.kentucky.gov/billwatch/BillSummary.aspx?br_rsn=55076&amp;ses_rsn=112" TargetMode="External"/><Relationship Id="rId5" Type="http://schemas.openxmlformats.org/officeDocument/2006/relationships/hyperlink" Target="https://secure.kentucky.gov/billwatch/BillSummary.aspx?br_rsn=55493&amp;ses_rsn=112" TargetMode="External"/><Relationship Id="rId15" Type="http://schemas.openxmlformats.org/officeDocument/2006/relationships/hyperlink" Target="https://secure.kentucky.gov/billwatch/BillSummary.aspx?br_rsn=56103&amp;ses_rsn=112" TargetMode="External"/><Relationship Id="rId10" Type="http://schemas.openxmlformats.org/officeDocument/2006/relationships/hyperlink" Target="https://secure.kentucky.gov/billwatch/BillSummary.aspx?br_rsn=56051&amp;ses_rsn=112" TargetMode="External"/><Relationship Id="rId19" Type="http://schemas.openxmlformats.org/officeDocument/2006/relationships/hyperlink" Target="https://secure.kentucky.gov/billwatch/BillSummary.aspx?br_rsn=56112&amp;ses_rsn=112" TargetMode="External"/><Relationship Id="rId4" Type="http://schemas.openxmlformats.org/officeDocument/2006/relationships/hyperlink" Target="https://secure.kentucky.gov/billwatch/BillSummary.aspx?br_rsn=55096&amp;ses_rsn=112" TargetMode="External"/><Relationship Id="rId9" Type="http://schemas.openxmlformats.org/officeDocument/2006/relationships/hyperlink" Target="https://secure.kentucky.gov/billwatch/BillSummary.aspx?br_rsn=55296&amp;ses_rsn=112" TargetMode="External"/><Relationship Id="rId14" Type="http://schemas.openxmlformats.org/officeDocument/2006/relationships/hyperlink" Target="https://secure.kentucky.gov/billwatch/BillSummary.aspx?br_rsn=56318&amp;ses_rsn=1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pps.legislature.ky.gov/record/25rs/hb514.html" TargetMode="External"/><Relationship Id="rId13" Type="http://schemas.openxmlformats.org/officeDocument/2006/relationships/hyperlink" Target="https://legislature.ky.gov/Legislators/Pages/Legislator-Profile.aspx?DistrictNumber=88" TargetMode="External"/><Relationship Id="rId3" Type="http://schemas.openxmlformats.org/officeDocument/2006/relationships/hyperlink" Target="https://legislature.ky.gov/Legislators/Pages/Legislator-Profile.aspx?DistrictNumber=70" TargetMode="External"/><Relationship Id="rId7" Type="http://schemas.openxmlformats.org/officeDocument/2006/relationships/hyperlink" Target="https://legislature.ky.gov/Legislators/Pages/Legislator-Profile.aspx?DistrictNumber=58" TargetMode="External"/><Relationship Id="rId12" Type="http://schemas.openxmlformats.org/officeDocument/2006/relationships/hyperlink" Target="https://apps.legislature.ky.gov/record/25rs/hb529.html" TargetMode="External"/><Relationship Id="rId2" Type="http://schemas.openxmlformats.org/officeDocument/2006/relationships/hyperlink" Target="https://apps.legislature.ky.gov/record/25rs/hb504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pps.legislature.ky.gov/record/25rs/hb508.html" TargetMode="External"/><Relationship Id="rId11" Type="http://schemas.openxmlformats.org/officeDocument/2006/relationships/hyperlink" Target="https://legislature.ky.gov/Legislators/Pages/Legislator-Profile.aspx?DistrictNumber=42" TargetMode="External"/><Relationship Id="rId5" Type="http://schemas.openxmlformats.org/officeDocument/2006/relationships/hyperlink" Target="https://legislature.ky.gov/Legislators/Pages/Legislator-Profile.aspx?DistrictNumber=45" TargetMode="External"/><Relationship Id="rId15" Type="http://schemas.openxmlformats.org/officeDocument/2006/relationships/hyperlink" Target="https://legislature.ky.gov/Legislators/Pages/Legislator-Profile.aspx?DistrictNumber=106" TargetMode="External"/><Relationship Id="rId10" Type="http://schemas.openxmlformats.org/officeDocument/2006/relationships/hyperlink" Target="https://apps.legislature.ky.gov/record/25rs/hb516.html" TargetMode="External"/><Relationship Id="rId4" Type="http://schemas.openxmlformats.org/officeDocument/2006/relationships/hyperlink" Target="https://apps.legislature.ky.gov/record/25rs/hb505.html" TargetMode="External"/><Relationship Id="rId9" Type="http://schemas.openxmlformats.org/officeDocument/2006/relationships/hyperlink" Target="https://legislature.ky.gov/Legislators/Pages/Legislator-Profile.aspx?DistrictNumber=34" TargetMode="External"/><Relationship Id="rId14" Type="http://schemas.openxmlformats.org/officeDocument/2006/relationships/hyperlink" Target="https://apps.legislature.ky.gov/record/25rs/sb107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legislature.ky.gov/Legislators/Pages/Legislator-Profile.aspx?DistrictNumber=9" TargetMode="External"/><Relationship Id="rId13" Type="http://schemas.openxmlformats.org/officeDocument/2006/relationships/hyperlink" Target="https://apps.legislature.ky.gov/record/25rs/hb579.html" TargetMode="External"/><Relationship Id="rId3" Type="http://schemas.openxmlformats.org/officeDocument/2006/relationships/hyperlink" Target="https://legislature.ky.gov/Legislators/Pages/Legislator-Profile.aspx?DistrictNumber=132" TargetMode="External"/><Relationship Id="rId7" Type="http://schemas.openxmlformats.org/officeDocument/2006/relationships/hyperlink" Target="https://apps.legislature.ky.gov/record/25rs/hb574.html" TargetMode="External"/><Relationship Id="rId12" Type="http://schemas.openxmlformats.org/officeDocument/2006/relationships/hyperlink" Target="https://apps.legislature.ky.gov/record/25rs/hb578.html" TargetMode="External"/><Relationship Id="rId2" Type="http://schemas.openxmlformats.org/officeDocument/2006/relationships/hyperlink" Target="https://apps.legislature.ky.gov/record/25rs/sb142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pps.legislature.ky.gov/record/25rs/sb165.html" TargetMode="External"/><Relationship Id="rId11" Type="http://schemas.openxmlformats.org/officeDocument/2006/relationships/hyperlink" Target="https://apps.legislature.ky.gov/record/25rs/hb577.html" TargetMode="External"/><Relationship Id="rId5" Type="http://schemas.openxmlformats.org/officeDocument/2006/relationships/hyperlink" Target="https://legislature.ky.gov/Legislators/Pages/Legislator-Profile.aspx?DistrictNumber=106" TargetMode="External"/><Relationship Id="rId15" Type="http://schemas.openxmlformats.org/officeDocument/2006/relationships/hyperlink" Target="https://legislature.ky.gov/Legislators/Pages/Legislator-Profile.aspx?DistrictNumber=42" TargetMode="External"/><Relationship Id="rId10" Type="http://schemas.openxmlformats.org/officeDocument/2006/relationships/hyperlink" Target="https://legislature.ky.gov/Legislators/Pages/Legislator-Profile.aspx?DistrictNumber=40" TargetMode="External"/><Relationship Id="rId4" Type="http://schemas.openxmlformats.org/officeDocument/2006/relationships/hyperlink" Target="https://apps.legislature.ky.gov/record/25rs/sb164.html" TargetMode="External"/><Relationship Id="rId9" Type="http://schemas.openxmlformats.org/officeDocument/2006/relationships/hyperlink" Target="https://apps.legislature.ky.gov/record/25rs/hb576.html" TargetMode="External"/><Relationship Id="rId14" Type="http://schemas.openxmlformats.org/officeDocument/2006/relationships/hyperlink" Target="https://apps.legislature.ky.gov/record/25rs/hb583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slature.ky.gov/Legislators/Pages/Legislator-Profile.aspx?DistrictNumber=25" TargetMode="External"/><Relationship Id="rId2" Type="http://schemas.openxmlformats.org/officeDocument/2006/relationships/hyperlink" Target="https://apps.legislature.ky.gov/record/25rs/hb588.html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hyperlink" Target="https://apps.legislature.ky.gov/record/25RS/sb172.html" TargetMode="External"/><Relationship Id="rId18" Type="http://schemas.openxmlformats.org/officeDocument/2006/relationships/hyperlink" Target="https://apps.legislature.ky.gov/record/25rs/hb285.html" TargetMode="External"/><Relationship Id="rId26" Type="http://schemas.openxmlformats.org/officeDocument/2006/relationships/hyperlink" Target="https://apps.legislature.ky.gov/record/25rs/hb404.html" TargetMode="External"/><Relationship Id="rId39" Type="http://schemas.openxmlformats.org/officeDocument/2006/relationships/hyperlink" Target="https://apps.legislature.ky.gov/record/25rs/sb143.html" TargetMode="External"/><Relationship Id="rId21" Type="http://schemas.openxmlformats.org/officeDocument/2006/relationships/hyperlink" Target="https://apps.legislature.ky.gov/record/25rs/hb563.html" TargetMode="External"/><Relationship Id="rId34" Type="http://schemas.openxmlformats.org/officeDocument/2006/relationships/hyperlink" Target="https://apps.legislature.ky.gov/record/25rs/hb512.html" TargetMode="External"/><Relationship Id="rId42" Type="http://schemas.openxmlformats.org/officeDocument/2006/relationships/hyperlink" Target="https://apps.legislature.ky.gov/record/25rs/sb158.html" TargetMode="External"/><Relationship Id="rId7" Type="http://schemas.openxmlformats.org/officeDocument/2006/relationships/hyperlink" Target="https://apps.legislature.ky.gov/record/25rs/hb485.html" TargetMode="External"/><Relationship Id="rId2" Type="http://schemas.openxmlformats.org/officeDocument/2006/relationships/hyperlink" Target="https://apps.legislature.ky.gov/record/25rs/hb274.html" TargetMode="External"/><Relationship Id="rId16" Type="http://schemas.openxmlformats.org/officeDocument/2006/relationships/hyperlink" Target="https://apps.legislature.ky.gov/record/25rs/sb152.html" TargetMode="External"/><Relationship Id="rId29" Type="http://schemas.openxmlformats.org/officeDocument/2006/relationships/hyperlink" Target="https://apps.legislature.ky.gov/record/25rs/hb586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pps.legislature.ky.gov/record/25rs/hb275.html" TargetMode="External"/><Relationship Id="rId11" Type="http://schemas.openxmlformats.org/officeDocument/2006/relationships/hyperlink" Target="https://apps.legislature.ky.gov/record/25rs/hb486.html" TargetMode="External"/><Relationship Id="rId24" Type="http://schemas.openxmlformats.org/officeDocument/2006/relationships/hyperlink" Target="https://apps.legislature.ky.gov/record/25rs/sb157.html" TargetMode="External"/><Relationship Id="rId32" Type="http://schemas.openxmlformats.org/officeDocument/2006/relationships/hyperlink" Target="https://apps.legislature.ky.gov/record/25rs/sb140.html" TargetMode="External"/><Relationship Id="rId37" Type="http://schemas.openxmlformats.org/officeDocument/2006/relationships/hyperlink" Target="https://apps.legislature.ky.gov/record/25rs/hb475.html" TargetMode="External"/><Relationship Id="rId40" Type="http://schemas.openxmlformats.org/officeDocument/2006/relationships/hyperlink" Target="https://apps.legislature.ky.gov/record/25rs/hb476.html" TargetMode="External"/><Relationship Id="rId45" Type="http://schemas.openxmlformats.org/officeDocument/2006/relationships/hyperlink" Target="https://apps.legislature.ky.gov/record/25rs/sb159.html" TargetMode="External"/><Relationship Id="rId5" Type="http://schemas.openxmlformats.org/officeDocument/2006/relationships/hyperlink" Target="https://apps.legislature.ky.gov/record/25rs/sb168.html" TargetMode="External"/><Relationship Id="rId15" Type="http://schemas.openxmlformats.org/officeDocument/2006/relationships/hyperlink" Target="https://apps.legislature.ky.gov/record/25rs/hb487.html" TargetMode="External"/><Relationship Id="rId23" Type="http://schemas.openxmlformats.org/officeDocument/2006/relationships/hyperlink" Target="https://apps.legislature.ky.gov/record/25rs/hb509.html" TargetMode="External"/><Relationship Id="rId28" Type="http://schemas.openxmlformats.org/officeDocument/2006/relationships/hyperlink" Target="https://apps.legislature.ky.gov/record/25rs/sb139.html" TargetMode="External"/><Relationship Id="rId36" Type="http://schemas.openxmlformats.org/officeDocument/2006/relationships/hyperlink" Target="https://apps.legislature.ky.gov/record/25rs/hb591.html" TargetMode="External"/><Relationship Id="rId10" Type="http://schemas.openxmlformats.org/officeDocument/2006/relationships/hyperlink" Target="https://apps.legislature.ky.gov/record/25rs/hb283.html" TargetMode="External"/><Relationship Id="rId19" Type="http://schemas.openxmlformats.org/officeDocument/2006/relationships/hyperlink" Target="https://apps.legislature.ky.gov/record/25rs/hb488.html" TargetMode="External"/><Relationship Id="rId31" Type="http://schemas.openxmlformats.org/officeDocument/2006/relationships/hyperlink" Target="https://apps.legislature.ky.gov/record/25rs/hb511.html" TargetMode="External"/><Relationship Id="rId44" Type="http://schemas.openxmlformats.org/officeDocument/2006/relationships/hyperlink" Target="https://apps.legislature.ky.gov/record/25rs/hb526.html" TargetMode="External"/><Relationship Id="rId4" Type="http://schemas.openxmlformats.org/officeDocument/2006/relationships/hyperlink" Target="https://apps.legislature.ky.gov/record/25rs/sb147.html" TargetMode="External"/><Relationship Id="rId9" Type="http://schemas.openxmlformats.org/officeDocument/2006/relationships/hyperlink" Target="https://apps.legislature.ky.gov/record/25RS/sb170.html" TargetMode="External"/><Relationship Id="rId14" Type="http://schemas.openxmlformats.org/officeDocument/2006/relationships/hyperlink" Target="https://apps.legislature.ky.gov/record/25rs/hb284.html" TargetMode="External"/><Relationship Id="rId22" Type="http://schemas.openxmlformats.org/officeDocument/2006/relationships/hyperlink" Target="https://apps.legislature.ky.gov/record/25rs/hb286.html" TargetMode="External"/><Relationship Id="rId27" Type="http://schemas.openxmlformats.org/officeDocument/2006/relationships/hyperlink" Target="https://apps.legislature.ky.gov/record/25rs/hb510.html" TargetMode="External"/><Relationship Id="rId30" Type="http://schemas.openxmlformats.org/officeDocument/2006/relationships/hyperlink" Target="https://apps.legislature.ky.gov/record/25rs/hb463.html" TargetMode="External"/><Relationship Id="rId35" Type="http://schemas.openxmlformats.org/officeDocument/2006/relationships/hyperlink" Target="https://apps.legislature.ky.gov/record/25rs/sb141.html" TargetMode="External"/><Relationship Id="rId43" Type="http://schemas.openxmlformats.org/officeDocument/2006/relationships/hyperlink" Target="https://apps.legislature.ky.gov/record/25rs/hb477.html" TargetMode="External"/><Relationship Id="rId8" Type="http://schemas.openxmlformats.org/officeDocument/2006/relationships/hyperlink" Target="https://apps.legislature.ky.gov/record/25rs/sb148.html" TargetMode="External"/><Relationship Id="rId3" Type="http://schemas.openxmlformats.org/officeDocument/2006/relationships/hyperlink" Target="https://apps.legislature.ky.gov/record/25rs/hb480.html" TargetMode="External"/><Relationship Id="rId12" Type="http://schemas.openxmlformats.org/officeDocument/2006/relationships/hyperlink" Target="https://apps.legislature.ky.gov/record/25rs/sb149.html" TargetMode="External"/><Relationship Id="rId17" Type="http://schemas.openxmlformats.org/officeDocument/2006/relationships/hyperlink" Target="https://apps.legislature.ky.gov/record/25RS/sb173.html" TargetMode="External"/><Relationship Id="rId25" Type="http://schemas.openxmlformats.org/officeDocument/2006/relationships/hyperlink" Target="https://apps.legislature.ky.gov/record/25rs/hb585.html" TargetMode="External"/><Relationship Id="rId33" Type="http://schemas.openxmlformats.org/officeDocument/2006/relationships/hyperlink" Target="https://apps.legislature.ky.gov/record/25rs/hb464.html" TargetMode="External"/><Relationship Id="rId38" Type="http://schemas.openxmlformats.org/officeDocument/2006/relationships/hyperlink" Target="https://apps.legislature.ky.gov/record/25rs/hb521.html" TargetMode="External"/><Relationship Id="rId20" Type="http://schemas.openxmlformats.org/officeDocument/2006/relationships/hyperlink" Target="https://apps.legislature.ky.gov/record/25rs/sb156.html" TargetMode="External"/><Relationship Id="rId41" Type="http://schemas.openxmlformats.org/officeDocument/2006/relationships/hyperlink" Target="https://apps.legislature.ky.gov/record/25rs/hb52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699B5-98DA-7644-1474-F20C52F6A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40C79CD-C6CC-FEDD-1677-291D4E45E803}"/>
              </a:ext>
            </a:extLst>
          </p:cNvPr>
          <p:cNvGraphicFramePr>
            <a:graphicFrameLocks noGrp="1"/>
          </p:cNvGraphicFramePr>
          <p:nvPr/>
        </p:nvGraphicFramePr>
        <p:xfrm>
          <a:off x="905348" y="1342499"/>
          <a:ext cx="10212308" cy="37287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060886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5151422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422, D. Lewis, AN ACT relating to administrative regulations.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532, D. Elliott, AN ACT relating to the governance of the Kentucky School for the Deaf.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423, K. Moser, AN ACT relating to prior authorization.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535, N. Kulkarni, AN ACT relating to motor vehicles.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440, S. Doan, AN ACT relating to students.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153, C. Richardson, AN ACT relating to prepayment review of Medicaid claims.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461, D. Gordon, AN ACT relating to Medicaid copayments for nonemergent emergency room visits.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166, L. Tichenor, AN ACT relating to the issuance of identity documents.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142, M. Wilson, AN ACT relating to English language learners.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556, T. Bojanowski, AN ACT relating to the Kentucky Child Mental Health Services Access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496, M. Pollock, AN ACT relating to operating a motor vehicle.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590, N. Kulkarni, AN ACT relating to an apprenticeship tax credit.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514, S. Stalker, AN ACT relating to affordable housing developed on property owned by religious institutions.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178, M. Nemes, AN ACT relating to the Education and Labor Cabinet reorganization.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166, L. Tichenor, AN ACT relating to the issuance of identity documents.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82CB1F-92FC-2F70-2467-41E17A5A181D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This Week’s Disability Related Bills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32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51A25-8025-9E58-7532-786EA1D3C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121CB5-7728-3357-12FF-685B34AF1619}"/>
              </a:ext>
            </a:extLst>
          </p:cNvPr>
          <p:cNvGraphicFramePr>
            <a:graphicFrameLocks noGrp="1"/>
          </p:cNvGraphicFramePr>
          <p:nvPr/>
        </p:nvGraphicFramePr>
        <p:xfrm>
          <a:off x="989846" y="1099156"/>
          <a:ext cx="10212307" cy="557388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37852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4950293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424162">
                  <a:extLst>
                    <a:ext uri="{9D8B030D-6E8A-4147-A177-3AD203B41FA5}">
                      <a16:colId xmlns:a16="http://schemas.microsoft.com/office/drawing/2014/main" val="775007606"/>
                    </a:ext>
                  </a:extLst>
                </a:gridCol>
              </a:tblGrid>
              <a:tr h="29288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+mn-lt"/>
                      </a:endParaRP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HB 1(BR-195)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the individual income tax rate.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HB 14(BR-277)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school safety.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50480358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HB 15(BR-79)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instruction permits and declaring an emergency.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4585500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HB 27(BR-386)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planned communities.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3440047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HB 56(BR-404)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comprehensive universities.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2291517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HB 90(BR-30)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freestanding birthing centers.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1037360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HB 143(BR-1095)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legal liability for local governments.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8178667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HB 153(BR-232)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a veterinary medicine program at Murray State University.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7330574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HB 201(BR-1195)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theft of services.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5640432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HB 206(BR-59)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wrongful conviction compensation.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18536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HB 296(BR-344)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a tax credit for alternative jet fuel.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227427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HB 313(BR-1458)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dates of recognition.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7885874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HB 360(BR-1455)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peace officers.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829054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HB 364(BR-1245)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the home installation credit.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877519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HB 391(BR-477)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honey.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71409470"/>
                  </a:ext>
                </a:extLst>
              </a:tr>
              <a:tr h="292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7"/>
                        </a:rPr>
                        <a:t>HCR12(BR-1088)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 CONCURRENT RESOLUTION adjourning the 2025 Regular Session of the General Assembly until February 4, 2025.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2890567"/>
                  </a:ext>
                </a:extLst>
              </a:tr>
              <a:tr h="4393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8"/>
                        </a:rPr>
                        <a:t>HCR22(BR-292)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 CONCURRENT RESOLUTION declaring that nuclear power generation is a clean and dispatchable means of providing baseload electricity to the residents and businesses of the Commonwealth.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86627249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19"/>
                        </a:rPr>
                        <a:t>SB 2(BR-1254)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correctional facilities.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2391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0"/>
                        </a:rPr>
                        <a:t>SB 83(BR-1194)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 ACT relating to KEES scholarships for students attending noncertified schools.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2928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21"/>
                        </a:rPr>
                        <a:t>SCR20(BR-1089)</a:t>
                      </a:r>
                      <a:endParaRPr lang="en-US" sz="11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 CONCURRENT RESOLUTION adjourning the 2025 Regular Session of the General Assembly until February 4,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Primary with Actions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DAF6CC7-F786-CE10-ADA5-5438831257A0}"/>
              </a:ext>
            </a:extLst>
          </p:cNvPr>
          <p:cNvGraphicFramePr>
            <a:graphicFrameLocks noGrp="1"/>
          </p:cNvGraphicFramePr>
          <p:nvPr/>
        </p:nvGraphicFramePr>
        <p:xfrm>
          <a:off x="3330165" y="101579"/>
          <a:ext cx="553166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1668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Most Likely Bills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*Leadership is primary sponsor and have already started moving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9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B6455-303C-CB61-0765-547185262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56C870-FE27-7697-98EE-ADACED83CB6F}"/>
              </a:ext>
            </a:extLst>
          </p:cNvPr>
          <p:cNvSpPr txBox="1"/>
          <p:nvPr/>
        </p:nvSpPr>
        <p:spPr>
          <a:xfrm>
            <a:off x="1223418" y="90851"/>
            <a:ext cx="9745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kern="1200" dirty="0">
                <a:solidFill>
                  <a:srgbClr val="202C8F"/>
                </a:solidFill>
                <a:latin typeface="+mj-lt"/>
                <a:ea typeface="+mj-ea"/>
                <a:cs typeface="+mj-cs"/>
              </a:rPr>
              <a:t>Disability Related Bills</a:t>
            </a:r>
            <a:endParaRPr lang="en-US" sz="6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D7B52E8-C38D-AD7C-06A1-7C6DD8DEE310}"/>
              </a:ext>
            </a:extLst>
          </p:cNvPr>
          <p:cNvGraphicFramePr>
            <a:graphicFrameLocks noGrp="1"/>
          </p:cNvGraphicFramePr>
          <p:nvPr/>
        </p:nvGraphicFramePr>
        <p:xfrm>
          <a:off x="500143" y="2190939"/>
          <a:ext cx="11191710" cy="1742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30570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3730570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730570">
                  <a:extLst>
                    <a:ext uri="{9D8B030D-6E8A-4147-A177-3AD203B41FA5}">
                      <a16:colId xmlns:a16="http://schemas.microsoft.com/office/drawing/2014/main" val="2679704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Status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SB 43, D. Douglas, AN ACT relating to operator's licenses.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Protects a disabled drivers rights in medical review boards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Senate on Feb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SB 26, B. Storm, AN ACT relating to parental rights.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Protects the custody rights of parents with disabilities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Senate on February 12</a:t>
                      </a:r>
                      <a:r>
                        <a:rPr lang="en-US" sz="1400" b="0" baseline="30000" dirty="0">
                          <a:latin typeface="+mn-lt"/>
                        </a:rPr>
                        <a:t>th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215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HB 44, C. Massaroni, AN ACT relating to choking prevention in schools.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Landons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Law, for school choking death prevention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the House on February 12th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32124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C7BE340-50E0-5D8A-7879-262DA82C46FD}"/>
              </a:ext>
            </a:extLst>
          </p:cNvPr>
          <p:cNvGraphicFramePr>
            <a:graphicFrameLocks noGrp="1"/>
          </p:cNvGraphicFramePr>
          <p:nvPr/>
        </p:nvGraphicFramePr>
        <p:xfrm>
          <a:off x="4029294" y="1526077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Bills That Passed One Chamber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68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E968BD-E89F-645B-C725-3E8424713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C58698F-6251-C713-0AE0-F0AF3D0C0ABE}"/>
              </a:ext>
            </a:extLst>
          </p:cNvPr>
          <p:cNvSpPr txBox="1"/>
          <p:nvPr/>
        </p:nvSpPr>
        <p:spPr>
          <a:xfrm>
            <a:off x="1223418" y="90851"/>
            <a:ext cx="9745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kern="1200" dirty="0">
                <a:solidFill>
                  <a:srgbClr val="202C8F"/>
                </a:solidFill>
                <a:latin typeface="+mj-lt"/>
                <a:ea typeface="+mj-ea"/>
                <a:cs typeface="+mj-cs"/>
              </a:rPr>
              <a:t>Disability Related Bills</a:t>
            </a:r>
            <a:endParaRPr lang="en-US" sz="6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A32E3E-C3E3-D371-DFC9-E7A6C0946A8F}"/>
              </a:ext>
            </a:extLst>
          </p:cNvPr>
          <p:cNvGraphicFramePr>
            <a:graphicFrameLocks noGrp="1"/>
          </p:cNvGraphicFramePr>
          <p:nvPr/>
        </p:nvGraphicFramePr>
        <p:xfrm>
          <a:off x="432940" y="2633351"/>
          <a:ext cx="11191710" cy="32969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730570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3730570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730570">
                  <a:extLst>
                    <a:ext uri="{9D8B030D-6E8A-4147-A177-3AD203B41FA5}">
                      <a16:colId xmlns:a16="http://schemas.microsoft.com/office/drawing/2014/main" val="2679704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Purpose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Status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HB 132, N. Wilson, AN ACT relating to home and hospital instruction.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 a student admitted to an inpatient facility, the student may receive home or hospital instruction effective on the day of admittance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Primary/Secondary Education on February 12th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SB 57, S. Meredith, AN ACT relating to funding health care services from increased penalties for speeding violations.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Fund healthcare with speeding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Transportation on February 6</a:t>
                      </a:r>
                      <a:r>
                        <a:rPr lang="en-US" sz="1400" b="0" baseline="30000" dirty="0">
                          <a:latin typeface="+mn-lt"/>
                        </a:rPr>
                        <a:t>th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HB 242, S. Heavrin, AN ACT relating to child dependency, neglect, and abuse reports.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Allow people to access confidential information to study or evaluate, limited to specific groups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Judiciary on February 12th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Senate Bill 103, D. Carroll, AN ACT relating to the Office of Vocational Rehabilitation.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OVR exhaust in-state providers before entering into reciprocal agreements with other states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Passed Economic Development on February 13th</a:t>
                      </a:r>
                    </a:p>
                    <a:p>
                      <a:pPr algn="ctr"/>
                      <a:endParaRPr lang="en-US" sz="1400" b="0" dirty="0">
                        <a:latin typeface="+mn-lt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DACD14C-2E13-C421-F2E7-D5DAC8822627}"/>
              </a:ext>
            </a:extLst>
          </p:cNvPr>
          <p:cNvGraphicFramePr>
            <a:graphicFrameLocks noGrp="1"/>
          </p:cNvGraphicFramePr>
          <p:nvPr/>
        </p:nvGraphicFramePr>
        <p:xfrm>
          <a:off x="4029294" y="1526077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Bills That Passed One Committee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52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9F7CB-CB9F-455B-6D0F-BC201BCAC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6D882-1255-EDC3-9F8C-B26DDBC2D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41499"/>
              </p:ext>
            </p:extLst>
          </p:nvPr>
        </p:nvGraphicFramePr>
        <p:xfrm>
          <a:off x="271604" y="1342499"/>
          <a:ext cx="10846052" cy="53797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374949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5471103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21, J. Hodgson, AN ACT relating to privacy protection.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150, A. Tackett Laferty, AN ACT relating to the establishment of a grant database.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39, A. Neighbors, AN ACT relating to interpreters.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58, R. Webb, AN ACT relating to designating a special needs trust to receive state-administered retirement benefits.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58, L. Willner, AN ACT relating to termination of residential leases.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162, J. Tipton, AN ACT relating to independent school districts.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61, S. Bratcher, AN ACT relating to Medicaid-covered nonemergency medical transportation.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189, R. Duvall, AN ACT relating to contributions made to a Kentucky qualified expense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30, R. Thomas, AN ACT relating to Medicaid home and community-based waiver residential services.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226, A. Camuel, AN ACT relating to an eligible caregiver tax credit.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42, G. Neal, AN ACT relating to music therapy.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245, K. Fleming, AN ACT relating to coverage for emergency ground ambulance services.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 54, C. Armstrong, AN ACT relating to expiration of protective orders.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246, K. Holloway, AN ACT proposing to amend Section 145 of the Constitution of Kentucky relating to persons entitled to vote.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 18, G. Neal, A RESOLUTION urging the Cabinet for Health and Family Services to explore and implement strategies to maximize the utilization of the Supplemental Nutrition Assistance Program Employment and Training program.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288, R. Roarx, AN ACT relating to interest on medical debt.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136, J. Bauman, AN ACT relating to corrections data reporting.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291, N. Wilson, AN ACT relating to crimes and punishments.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138, B. Chester-Burton, AN ACT relating to earned paid sick leave.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302, S. Bratcher, AN ACT establishing the Adult Workforce Diploma Pilot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148, A. Tackett Laferty, AN ACT relating to the Child Care Assistance Program.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HB 309, S. Doan, AN ACT relating to hospital price transparency.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E46047-AFEC-BA17-9550-EC8507968D9B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All Disability Related Bills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68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05C50B-D0B6-EF01-E0F9-5062DA0A6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B5DFAC0-8561-E0E0-1AFA-E1463BDE660B}"/>
              </a:ext>
            </a:extLst>
          </p:cNvPr>
          <p:cNvGraphicFramePr>
            <a:graphicFrameLocks noGrp="1"/>
          </p:cNvGraphicFramePr>
          <p:nvPr/>
        </p:nvGraphicFramePr>
        <p:xfrm>
          <a:off x="672970" y="1125216"/>
          <a:ext cx="10846052" cy="56946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374949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5471103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93, K. Berg, AN ACT relating to coverage for hearing loss.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118, J. Adams, AN ACT relating to crimes and punishments.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318, T. Roberts, AN ACT relating to open meetings.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422, D. Lewis, AN ACT relating to administrative regulations.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335, A. Camuel, AN ACT proposing an amendment to Section 29 of the Constitution of Kentucky relating to citizen ballot initiatives.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423, K. Moser, AN ACT relating to prior authorization.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354, M. Proctor, AN ACT relating to certificate of need.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440, S. Doan, AN ACT relating to students.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355, M. Proctor, AN ACT relating to certificate of need.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461, D. Gordon, AN ACT relating to Medicaid copayments for nonemergent emergency room visits.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362, N. Kulkarni, AN ACT relating to wage transparency.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142, M. Wilson, AN ACT relating to English language learners.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378, A. Camuel, AN ACT relating to a tax credit for qualified home modifications.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496, M. Pollock, AN ACT relating to operating a motor vehicle.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383, A. Camuel, AN ACT relating to an accessible home income tax credit.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514, S. Stalker, AN ACT relating to affordable housing developed on property owned by religious institutions.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401, R. Raymer, AN ACT relating to coverage for rapid whole genome sequencing.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532, D. Elliott, AN ACT relating to the governance of the Kentucky School for the Deaf.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405, A. Moore, AN ACT relating to voters qualified for excused in-person absentee voting.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535, N. Kulkarni, AN ACT relating to motor vehicles.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408, A. Camuel, AN ACT relating to patient-directed care at the end of life.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153, C. Richardson, AN ACT relating to prepayment review of Medicaid claims.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590, N. Kulkarni, AN ACT relating to an apprenticeship tax credit.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166, L. Tichenor, AN ACT relating to the issuance of identity documents.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9966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Senate Bill 178, M. Nemes, AN ACT relating to the Education and Labor Cabinet reorganization.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House Bill 556, T. Bojanowski, AN ACT relating to the Kentucky Child Mental Health Services Access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5072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D5AE23C-3111-05D3-9EB9-C64CE2E897A8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All Disability Related Bills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74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E2ECFB-C83A-3B58-9FAD-506C6B24E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BB93742-E755-DBC0-577C-00EBCDE672DA}"/>
              </a:ext>
            </a:extLst>
          </p:cNvPr>
          <p:cNvGraphicFramePr>
            <a:graphicFrameLocks noGrp="1"/>
          </p:cNvGraphicFramePr>
          <p:nvPr/>
        </p:nvGraphicFramePr>
        <p:xfrm>
          <a:off x="1149790" y="1116163"/>
          <a:ext cx="9913545" cy="59639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65569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1026532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House Bill 504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W. Lawrence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temporary structures.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House Bill 505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A. Moore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Veteran-Owned Small Business and Entrepreneur Loan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House Bill 508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J. Decker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Employee Child Care Assistance Partnership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K. Moser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psychiatric collaborative care model.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K. Moser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licensed occupations.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190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R. Duvall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advanced educational opportunities.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193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J. Payne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dual credit scholarships.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House Bill 514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S. Stalker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affordable housing developed on property owned by religious institutions.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House Bill 516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J. Watkins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interrogation of children.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House Bill 529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V. Grossl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Work Ready Kentucky Scholarship Program.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 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 Rawlings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education.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4"/>
                        </a:rPr>
                        <a:t>Senate Bill 107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5"/>
                        </a:rPr>
                        <a:t>L. Tichenor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amending the 2024-2026 State/Executive Branch biennial budget and declaring an emergency.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996659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5C039-92C2-222D-17FE-E24A30A9B304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Only Kinda Disability Related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6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60B68D-2E56-C573-CB26-98C47E24B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D6B0EFA-B66B-E333-F5DC-FE54162B974E}"/>
              </a:ext>
            </a:extLst>
          </p:cNvPr>
          <p:cNvGraphicFramePr>
            <a:graphicFrameLocks noGrp="1"/>
          </p:cNvGraphicFramePr>
          <p:nvPr/>
        </p:nvGraphicFramePr>
        <p:xfrm>
          <a:off x="1149790" y="1116163"/>
          <a:ext cx="9913545" cy="4953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65569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1026532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Senate Bill 142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M. Wilson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English language learners.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Senate Bill 164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L. Tichenor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government personnel policies and declaring an emergency.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Senate Bill 165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L. Tichenor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education and declaring an emergency.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Senate Bill 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M. Nunn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administrative regulations and declaring an emergency.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House Bill 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W. Williams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administrative regulations and declaring an emergency.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House Bill 574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M. Dossett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dependency, neglect, and abuse.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House Bill 576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N. Kulkarni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accessory dwelling units.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House Bill 577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N. Kulkarni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planning and zoning.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House Bill 578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N. Kulkarni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duplexes.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House Bill 579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N. Kulkarni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Kentucky Building Code.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4"/>
                        </a:rPr>
                        <a:t>House Bill 583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5"/>
                        </a:rPr>
                        <a:t>J. Watkins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housing and making an appropriation therefor.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0C12DE-34BB-10D5-5511-BFE459D642BE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Only Kinda Disability Related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00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48875-36D2-724A-D69F-622F30ED0B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AEDE227-432C-2178-B4E7-F9FB788DD883}"/>
              </a:ext>
            </a:extLst>
          </p:cNvPr>
          <p:cNvGraphicFramePr>
            <a:graphicFrameLocks noGrp="1"/>
          </p:cNvGraphicFramePr>
          <p:nvPr/>
        </p:nvGraphicFramePr>
        <p:xfrm>
          <a:off x="1149790" y="1116163"/>
          <a:ext cx="9913545" cy="3987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65569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3323988">
                  <a:extLst>
                    <a:ext uri="{9D8B030D-6E8A-4147-A177-3AD203B41FA5}">
                      <a16:colId xmlns:a16="http://schemas.microsoft.com/office/drawing/2014/main" val="1026532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House Bill 588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S. Bratcher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affordable housing trust fund.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 Witten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manufactured housing.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B. Chester-Burton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maternal health disparities in perinatal care.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K. Banta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property tax homestead exemption.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K. Moser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the psychiatric collaborative care model.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K. Moser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licensed occupations.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HB 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 Doan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universal recognition of occupational licenses.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 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J. Higdon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affordable housing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SB 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S. Rawlings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 ACT relating to education.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B367E65-75BD-F43D-6E7D-E65221AF5927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Only Kinda Disability Related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67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A4691-0675-898D-6761-1A2A66E92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DA6053-7CEC-BD2F-D76A-8F45D14369F7}"/>
              </a:ext>
            </a:extLst>
          </p:cNvPr>
          <p:cNvGraphicFramePr>
            <a:graphicFrameLocks noGrp="1"/>
          </p:cNvGraphicFramePr>
          <p:nvPr/>
        </p:nvGraphicFramePr>
        <p:xfrm>
          <a:off x="2485955" y="1288179"/>
          <a:ext cx="7220081" cy="48209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81123">
                  <a:extLst>
                    <a:ext uri="{9D8B030D-6E8A-4147-A177-3AD203B41FA5}">
                      <a16:colId xmlns:a16="http://schemas.microsoft.com/office/drawing/2014/main" val="2143835684"/>
                    </a:ext>
                  </a:extLst>
                </a:gridCol>
                <a:gridCol w="1812986">
                  <a:extLst>
                    <a:ext uri="{9D8B030D-6E8A-4147-A177-3AD203B41FA5}">
                      <a16:colId xmlns:a16="http://schemas.microsoft.com/office/drawing/2014/main" val="87298534"/>
                    </a:ext>
                  </a:extLst>
                </a:gridCol>
                <a:gridCol w="1812986">
                  <a:extLst>
                    <a:ext uri="{9D8B030D-6E8A-4147-A177-3AD203B41FA5}">
                      <a16:colId xmlns:a16="http://schemas.microsoft.com/office/drawing/2014/main" val="1026532495"/>
                    </a:ext>
                  </a:extLst>
                </a:gridCol>
                <a:gridCol w="1812986">
                  <a:extLst>
                    <a:ext uri="{9D8B030D-6E8A-4147-A177-3AD203B41FA5}">
                      <a16:colId xmlns:a16="http://schemas.microsoft.com/office/drawing/2014/main" val="40731383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Title</a:t>
                      </a:r>
                    </a:p>
                  </a:txBody>
                  <a:tcPr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7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HB 274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House Bill 480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Senate Bill 147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Senate Bill 168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05291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HB 275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House Bill 485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Senate Bill 148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Senate Bill 170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7493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HB 283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House Bill 486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Senate Bill 149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3"/>
                        </a:rPr>
                        <a:t>Senate Bill 172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190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4"/>
                        </a:rPr>
                        <a:t>HB 284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5"/>
                        </a:rPr>
                        <a:t>House Bill 487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6"/>
                        </a:rPr>
                        <a:t>Senate Bill 152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7"/>
                        </a:rPr>
                        <a:t>Senate Bill 173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80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8"/>
                        </a:rPr>
                        <a:t>HB 285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19"/>
                        </a:rPr>
                        <a:t>House Bill 488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0"/>
                        </a:rPr>
                        <a:t>Senate Bill 156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1"/>
                        </a:rPr>
                        <a:t>House Bill 563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55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2"/>
                        </a:rPr>
                        <a:t>HB 286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3"/>
                        </a:rPr>
                        <a:t>House Bill 509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4"/>
                        </a:rPr>
                        <a:t>Senate Bill 157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5"/>
                        </a:rPr>
                        <a:t>House Bill 585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530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6"/>
                        </a:rPr>
                        <a:t>House Bill 404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7"/>
                        </a:rPr>
                        <a:t>House Bill 510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8"/>
                        </a:rPr>
                        <a:t>Senate Bill 139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9"/>
                        </a:rPr>
                        <a:t>House Bill 586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6151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0"/>
                        </a:rPr>
                        <a:t>House Bill 463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1"/>
                        </a:rPr>
                        <a:t>House Bill 511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2"/>
                        </a:rPr>
                        <a:t>Senate Bill 140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0"/>
                        </a:rPr>
                        <a:t>House Bill 463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916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3"/>
                        </a:rPr>
                        <a:t>House Bill 464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4"/>
                        </a:rPr>
                        <a:t>House Bill 512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5"/>
                        </a:rPr>
                        <a:t>Senate Bill 141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6"/>
                        </a:rPr>
                        <a:t>House Bill 591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223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7"/>
                        </a:rPr>
                        <a:t>House Bill 475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8"/>
                        </a:rPr>
                        <a:t>House Bill 521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9"/>
                        </a:rPr>
                        <a:t>Senate Bill 143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37"/>
                        </a:rPr>
                        <a:t>House Bill 475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6690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0"/>
                        </a:rPr>
                        <a:t>House Bill 476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1"/>
                        </a:rPr>
                        <a:t>House Bill 522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2"/>
                        </a:rPr>
                        <a:t>Senate Bill 158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0"/>
                        </a:rPr>
                        <a:t>House Bill 476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1152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3"/>
                        </a:rPr>
                        <a:t>House Bill 477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4"/>
                        </a:rPr>
                        <a:t>House Bill 526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5"/>
                        </a:rPr>
                        <a:t>Senate Bill 159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43"/>
                        </a:rPr>
                        <a:t>House Bill 477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996659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1AD161-FF33-7586-1DC7-44E592B632E3}"/>
              </a:ext>
            </a:extLst>
          </p:cNvPr>
          <p:cNvGraphicFramePr>
            <a:graphicFrameLocks noGrp="1"/>
          </p:cNvGraphicFramePr>
          <p:nvPr/>
        </p:nvGraphicFramePr>
        <p:xfrm>
          <a:off x="4029292" y="327916"/>
          <a:ext cx="4133409" cy="6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3409">
                  <a:extLst>
                    <a:ext uri="{9D8B030D-6E8A-4147-A177-3AD203B41FA5}">
                      <a16:colId xmlns:a16="http://schemas.microsoft.com/office/drawing/2014/main" val="2171717387"/>
                    </a:ext>
                  </a:extLst>
                </a:gridCol>
              </a:tblGrid>
              <a:tr h="66486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SHELL BILLS</a:t>
                      </a:r>
                    </a:p>
                  </a:txBody>
                  <a:tcPr anchor="ctr">
                    <a:solidFill>
                      <a:srgbClr val="0033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2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8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061BA618EFB04B949C2AC002E0010F" ma:contentTypeVersion="2" ma:contentTypeDescription="Create a new document." ma:contentTypeScope="" ma:versionID="59a6f21469c5316916ac3de348660628">
  <xsd:schema xmlns:xsd="http://www.w3.org/2001/XMLSchema" xmlns:xs="http://www.w3.org/2001/XMLSchema" xmlns:p="http://schemas.microsoft.com/office/2006/metadata/properties" xmlns:ns1="http://schemas.microsoft.com/sharepoint/v3" xmlns:ns2="f5996976-4d39-4cad-a414-8b6000218c89" targetNamespace="http://schemas.microsoft.com/office/2006/metadata/properties" ma:root="true" ma:fieldsID="df778d40b377153e087ff9aa402ba796" ns1:_="" ns2:_="">
    <xsd:import namespace="http://schemas.microsoft.com/sharepoint/v3"/>
    <xsd:import namespace="f5996976-4d39-4cad-a414-8b6000218c8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96976-4d39-4cad-a414-8b6000218c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93652DD-FBAC-4655-8074-CFD977D9585F}"/>
</file>

<file path=customXml/itemProps2.xml><?xml version="1.0" encoding="utf-8"?>
<ds:datastoreItem xmlns:ds="http://schemas.openxmlformats.org/officeDocument/2006/customXml" ds:itemID="{78D97B13-B848-43CF-9B6E-0F04D49B72EB}"/>
</file>

<file path=customXml/itemProps3.xml><?xml version="1.0" encoding="utf-8"?>
<ds:datastoreItem xmlns:ds="http://schemas.openxmlformats.org/officeDocument/2006/customXml" ds:itemID="{BC729FAD-0443-40B0-B6E3-90DAF321E99E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2459</Words>
  <Application>Microsoft Office PowerPoint</Application>
  <PresentationFormat>Widescreen</PresentationFormat>
  <Paragraphs>328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Jeter, Justin (DD Council)</dc:creator>
  <cp:lastModifiedBy>Jeter, Justin (DD Council)</cp:lastModifiedBy>
  <cp:revision>1</cp:revision>
  <dcterms:created xsi:type="dcterms:W3CDTF">2025-02-15T14:46:32Z</dcterms:created>
  <dcterms:modified xsi:type="dcterms:W3CDTF">2025-02-15T14:53:13Z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0x01010024061BA618EFB04B949C2AC002E0010F</vt:lpwstr>
  </property>
</Properties>
</file>